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1B64C-CE12-4D16-B316-72D604B2A712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31E8F-A1F1-4221-AB8D-DC5416C1680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5624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32EAA-3818-419E-9DED-48E7313CF9C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3237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935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8609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9208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7142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5467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297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743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8645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6083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6021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6852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B2CB-EF24-466B-9C35-C0E81964A4BF}" type="datetimeFigureOut">
              <a:rPr lang="de-DE" smtClean="0"/>
              <a:pPr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15391-A8FD-4BDF-B84D-874CC92710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79486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showcase/83218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44675" y="617035"/>
            <a:ext cx="8178800" cy="3090702"/>
          </a:xfrm>
        </p:spPr>
        <p:txBody>
          <a:bodyPr>
            <a:normAutofit fontScale="90000"/>
          </a:bodyPr>
          <a:lstStyle/>
          <a:p>
            <a:pPr algn="l"/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Kooperation </a:t>
            </a:r>
            <a:r>
              <a:rPr lang="de-DE" sz="3600" b="1" dirty="0" smtClean="0"/>
              <a:t>KLIMABOOT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Weltklimakonferenz </a:t>
            </a:r>
            <a:br>
              <a:rPr lang="de-DE" sz="3600" dirty="0" smtClean="0"/>
            </a:br>
            <a:r>
              <a:rPr lang="de-DE" sz="3600" b="1" dirty="0" smtClean="0"/>
              <a:t>USA</a:t>
            </a:r>
            <a:r>
              <a:rPr lang="de-DE" sz="2200" b="1" dirty="0" smtClean="0"/>
              <a:t> 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/>
              <a:t/>
            </a:r>
            <a:br>
              <a:rPr lang="de-DE" sz="3600" b="1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782312"/>
            <a:ext cx="9144000" cy="1188720"/>
          </a:xfrm>
        </p:spPr>
        <p:txBody>
          <a:bodyPr>
            <a:normAutofit lnSpcReduction="10000"/>
          </a:bodyPr>
          <a:lstStyle/>
          <a:p>
            <a:r>
              <a:rPr lang="de-DE" sz="1600" b="1" dirty="0" smtClean="0">
                <a:solidFill>
                  <a:srgbClr val="FF0000"/>
                </a:solidFill>
              </a:rPr>
              <a:t>Die Fotos sind nur für die digitale Verwendung im Rahmen der Weltklimakonferenzen lizensiert!</a:t>
            </a:r>
          </a:p>
          <a:p>
            <a:endParaRPr lang="de-DE" dirty="0" smtClean="0"/>
          </a:p>
          <a:p>
            <a:r>
              <a:rPr lang="de-DE" dirty="0" smtClean="0"/>
              <a:t>Länderintros: </a:t>
            </a:r>
            <a:r>
              <a:rPr lang="de-DE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3"/>
              </a:rPr>
              <a:t>https://</a:t>
            </a:r>
            <a:r>
              <a:rPr lang="de-DE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3"/>
              </a:rPr>
              <a:t>vimeo.com/showcase/8321843</a:t>
            </a:r>
            <a:endParaRPr lang="de-DE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Kooperation KLIMABOOT www.klimaboot.de</a:t>
            </a:r>
            <a:endParaRPr lang="de-DE"/>
          </a:p>
        </p:txBody>
      </p:sp>
      <p:pic>
        <p:nvPicPr>
          <p:cNvPr id="7" name="Bild 7" descr="Flagge der Vereinigten Staat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1574" y="2162298"/>
            <a:ext cx="2502668" cy="1324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Bild 2" descr="United States on the globe (North America centered).sv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7624" y="685923"/>
            <a:ext cx="2952750" cy="2952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95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0792" y="881350"/>
            <a:ext cx="3932237" cy="88106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USA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76" y="2049462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Und bei der E-Mobilität sind amerikanische Unternehmen weit vorn. </a:t>
            </a:r>
          </a:p>
          <a:p>
            <a:r>
              <a:rPr lang="de-DE" dirty="0" smtClean="0">
                <a:latin typeface="+mj-lt"/>
              </a:rPr>
              <a:t>Doch E-Mobilität ist nur dann klimafreundlich(er,) wenn der Strom aus nachhaltigen Energiequellen gewonnen wird. </a:t>
            </a:r>
          </a:p>
          <a:p>
            <a:r>
              <a:rPr lang="de-DE" dirty="0" smtClean="0">
                <a:latin typeface="+mj-lt"/>
              </a:rPr>
              <a:t>In keinem andern Land der Welt liefern Kernkraftwerke den benötigten Strom. Sie belasten zwar das Klima kaum durch Treibhausgase, hinterlassen aber radioaktive Brennelemente, deren Entsorgung immer noch ein ungelöstes Problem ist.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Roschetzky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Photography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2013" y="982911"/>
            <a:ext cx="6716329" cy="448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2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7033" y="936433"/>
            <a:ext cx="3932237" cy="82271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 </a:t>
            </a:r>
            <a:br>
              <a:rPr lang="de-DE" sz="2400" dirty="0" smtClean="0"/>
            </a:br>
            <a:r>
              <a:rPr lang="de-DE" sz="2400" dirty="0" smtClean="0"/>
              <a:t>USA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58076" y="2049462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Und weiterhin stehen PS-starke SUVs bei vielen ganz hoch im Kurs und lassen sich nicht einfach durch Verbote aus der Welt schaffen, oder?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vector_sign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8228" y="987413"/>
            <a:ext cx="7086600" cy="448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80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„Mit unserem technischen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und unserer Wirtschaft können wir unsere Treibhausgase wirksam reduzieren. Aber: unsere Wirtschaft lässt sich nicht von einem Tag auf den andern umwandeln und unser </a:t>
            </a:r>
            <a:r>
              <a:rPr lang="de-DE" dirty="0" err="1" smtClean="0"/>
              <a:t>Lebenstil</a:t>
            </a:r>
            <a:r>
              <a:rPr lang="de-DE" dirty="0" smtClean="0"/>
              <a:t> – der </a:t>
            </a:r>
            <a:r>
              <a:rPr lang="de-DE" i="1" dirty="0" err="1" smtClean="0"/>
              <a:t>american</a:t>
            </a:r>
            <a:r>
              <a:rPr lang="de-DE" i="1" dirty="0" smtClean="0"/>
              <a:t> </a:t>
            </a:r>
            <a:r>
              <a:rPr lang="de-DE" i="1" dirty="0" err="1" smtClean="0"/>
              <a:t>way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life</a:t>
            </a:r>
            <a:r>
              <a:rPr lang="de-DE" i="1" dirty="0" smtClean="0"/>
              <a:t> </a:t>
            </a:r>
            <a:r>
              <a:rPr lang="de-DE" dirty="0" smtClean="0"/>
              <a:t>- ist nicht verhandelbar.“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Fazit: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512" y="925416"/>
            <a:ext cx="3932237" cy="860274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USA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01513" y="2185289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Typisch Amerika? Gilt sicher nicht für jeden, aber eben doch für viele. Nirgendwo sonst auf der Welt sind Fastfood, Barbecue und Steaks so beliebt wie in den USA.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/Brent Hofacker    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1993" y="988991"/>
            <a:ext cx="7032833" cy="46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4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726" y="705080"/>
            <a:ext cx="3932237" cy="84086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USA</a:t>
            </a:r>
            <a:endParaRPr lang="de-DE" sz="240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3726" y="2121281"/>
            <a:ext cx="3932237" cy="3811588"/>
          </a:xfrm>
        </p:spPr>
        <p:txBody>
          <a:bodyPr/>
          <a:lstStyle/>
          <a:p>
            <a:r>
              <a:rPr lang="de-DE" dirty="0">
                <a:latin typeface="+mj-lt"/>
              </a:rPr>
              <a:t>B</a:t>
            </a:r>
            <a:r>
              <a:rPr lang="de-DE" dirty="0" smtClean="0">
                <a:latin typeface="+mj-lt"/>
              </a:rPr>
              <a:t>ei den Entfernungen kommt man mit Bus und Bahn nicht weit. Und wer es sich leisten kann, ist auch weit über das eigene Land hinaus gern viel in der Welt unterwegs</a:t>
            </a:r>
            <a:r>
              <a:rPr lang="de-DE" dirty="0" smtClean="0"/>
              <a:t>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NikoNomad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963" y="988996"/>
            <a:ext cx="6746169" cy="449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98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7490" y="870331"/>
            <a:ext cx="3932237" cy="85529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USA</a:t>
            </a:r>
            <a:endParaRPr lang="de-DE" sz="2400" dirty="0"/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6233" y="987404"/>
            <a:ext cx="7395942" cy="4930628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7491" y="2020697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Öl – immer noch der wichtigste Treibstoff einer der größten Wirtschaftsmächte der Welt. Öl – der Rohstoff, auf dem der Reichtum der USA aufgebaut ist.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Natalia </a:t>
            </a:r>
            <a:r>
              <a:rPr lang="de-DE" sz="1200" i="1" dirty="0" err="1" smtClean="0"/>
              <a:t>Bratslavsky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15797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3789" y="936433"/>
            <a:ext cx="3932237" cy="768435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+mn-lt"/>
              </a:rPr>
              <a:t>Weltklimakonferenz: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USA</a:t>
            </a:r>
            <a:endParaRPr lang="de-DE" sz="2400" dirty="0">
              <a:latin typeface="+mn-lt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11755" y="2359025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Doch der Klimawandel hinterlässt mit ausbleibendem Regen auch unübersehbare  Spuren, wie hier in dem größten Stausee des Landes.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superjoseph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992" y="985154"/>
            <a:ext cx="7078858" cy="472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1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7170" y="881349"/>
            <a:ext cx="3932237" cy="80817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USA</a:t>
            </a: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2592" y="914397"/>
            <a:ext cx="6841724" cy="4550237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9204" y="1920240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Waldbrände werden häufiger und machen natürlich auch vor Ortschaften nicht halt.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Ahturner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29487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6947" y="914400"/>
            <a:ext cx="3932237" cy="80283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USA</a:t>
            </a: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35" r="253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76948" y="2049462"/>
            <a:ext cx="3932237" cy="3811588"/>
          </a:xfrm>
        </p:spPr>
        <p:txBody>
          <a:bodyPr/>
          <a:lstStyle/>
          <a:p>
            <a:r>
              <a:rPr lang="de-DE" dirty="0" smtClean="0">
                <a:latin typeface="+mj-lt"/>
              </a:rPr>
              <a:t>Auch dies eine Folge des Klimawandels: Hitzeperioden und Unwetter führen häufiger zu Waldbränden auf großen Flächen, die kaum zu kontrollieren sind …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ARM </a:t>
            </a:r>
            <a:r>
              <a:rPr lang="de-DE" sz="1200" i="1" dirty="0" err="1" smtClean="0"/>
              <a:t>Photo</a:t>
            </a:r>
            <a:r>
              <a:rPr lang="de-DE" sz="1200" i="1" dirty="0" smtClean="0"/>
              <a:t> Video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28379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7215" y="936432"/>
            <a:ext cx="3932237" cy="78175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USA</a:t>
            </a:r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9453" y="934242"/>
            <a:ext cx="7090166" cy="4726777"/>
          </a:xfrm>
          <a:prstGeom prst="rect">
            <a:avLst/>
          </a:prstGeom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67216" y="2231009"/>
            <a:ext cx="3932237" cy="3811588"/>
          </a:xfrm>
        </p:spPr>
        <p:txBody>
          <a:bodyPr/>
          <a:lstStyle/>
          <a:p>
            <a:r>
              <a:rPr lang="de-DE" dirty="0" smtClean="0"/>
              <a:t>… und zu Sturmfluten an den Küsten.</a:t>
            </a:r>
          </a:p>
          <a:p>
            <a:endParaRPr lang="de-DE" dirty="0"/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Leonard </a:t>
            </a:r>
            <a:r>
              <a:rPr lang="de-DE" sz="1200" i="1" dirty="0" err="1" smtClean="0"/>
              <a:t>Zhukovsky</a:t>
            </a:r>
            <a:endParaRPr lang="de-DE" sz="1200" i="1" dirty="0"/>
          </a:p>
        </p:txBody>
      </p:sp>
    </p:spTree>
    <p:extLst>
      <p:ext uri="{BB962C8B-B14F-4D97-AF65-F5344CB8AC3E}">
        <p14:creationId xmlns:p14="http://schemas.microsoft.com/office/powerpoint/2010/main" xmlns="" val="17862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1" y="903383"/>
            <a:ext cx="3932237" cy="85814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Weltklimakonferenz:</a:t>
            </a:r>
            <a:br>
              <a:rPr lang="de-DE" sz="2400" dirty="0" smtClean="0"/>
            </a:br>
            <a:r>
              <a:rPr lang="de-DE" sz="2400" dirty="0" smtClean="0"/>
              <a:t> </a:t>
            </a:r>
            <a:r>
              <a:rPr lang="de-DE" sz="2400" dirty="0"/>
              <a:t>USA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44285" y="2194560"/>
            <a:ext cx="3932237" cy="3811588"/>
          </a:xfrm>
        </p:spPr>
        <p:txBody>
          <a:bodyPr/>
          <a:lstStyle/>
          <a:p>
            <a:r>
              <a:rPr lang="de-DE" dirty="0" smtClean="0"/>
              <a:t>Selbstverständlich werden auch in den USA erneuerbare Energien großflächig ausgebaut.</a:t>
            </a:r>
          </a:p>
          <a:p>
            <a:r>
              <a:rPr lang="de-DE" sz="1200" i="1" dirty="0" smtClean="0"/>
              <a:t>Foto: </a:t>
            </a:r>
            <a:r>
              <a:rPr lang="de-DE" sz="1200" i="1" dirty="0" err="1" smtClean="0"/>
              <a:t>Shutterstock</a:t>
            </a:r>
            <a:r>
              <a:rPr lang="de-DE" sz="1200" i="1" dirty="0" smtClean="0"/>
              <a:t> / </a:t>
            </a:r>
            <a:r>
              <a:rPr lang="de-DE" sz="1200" i="1" dirty="0" err="1" smtClean="0"/>
              <a:t>Roschetzky</a:t>
            </a:r>
            <a:r>
              <a:rPr lang="de-DE" sz="1200" i="1" dirty="0" smtClean="0"/>
              <a:t> </a:t>
            </a:r>
            <a:r>
              <a:rPr lang="de-DE" sz="1200" i="1" dirty="0" err="1" smtClean="0"/>
              <a:t>Photography</a:t>
            </a:r>
            <a:endParaRPr lang="de-DE" sz="1200" i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1356" y="987425"/>
            <a:ext cx="6743700" cy="476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56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403</Words>
  <Application>Microsoft Office PowerPoint</Application>
  <PresentationFormat>Benutzerdefiniert</PresentationFormat>
  <Paragraphs>46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 Kooperation KLIMABOOT Weltklimakonferenz  USA     </vt:lpstr>
      <vt:lpstr>Weltklimakonferenz: USA</vt:lpstr>
      <vt:lpstr>Weltklimakonferenz: USA</vt:lpstr>
      <vt:lpstr>Weltklimakonferenz: USA</vt:lpstr>
      <vt:lpstr>Weltklimakonferenz: USA</vt:lpstr>
      <vt:lpstr>Weltklimakonferenz:  USA</vt:lpstr>
      <vt:lpstr>Weltklimakonferenz:  USA</vt:lpstr>
      <vt:lpstr>Weltklimakonferenz:  USA</vt:lpstr>
      <vt:lpstr>Weltklimakonferenz:  USA</vt:lpstr>
      <vt:lpstr>Weltklimakonferenz:  USA</vt:lpstr>
      <vt:lpstr>Weltklimakonferenz:  USA</vt:lpstr>
      <vt:lpstr>Fazit: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Dawin, Wolfram</dc:creator>
  <cp:lastModifiedBy>Beate</cp:lastModifiedBy>
  <cp:revision>26</cp:revision>
  <dcterms:created xsi:type="dcterms:W3CDTF">2021-09-28T08:21:20Z</dcterms:created>
  <dcterms:modified xsi:type="dcterms:W3CDTF">2022-02-18T13:44:09Z</dcterms:modified>
</cp:coreProperties>
</file>