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8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620B8-779A-42C3-9781-CD9F3154B364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A363A-61DA-4915-AB0A-714E6B70C49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80168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32EAA-3818-419E-9DED-48E7313CF9C8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569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687-B455-45AA-954F-1B27B580C4C2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6C26-AE53-427C-8914-761D50974F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442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687-B455-45AA-954F-1B27B580C4C2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6C26-AE53-427C-8914-761D50974F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9834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687-B455-45AA-954F-1B27B580C4C2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6C26-AE53-427C-8914-761D50974F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2811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687-B455-45AA-954F-1B27B580C4C2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6C26-AE53-427C-8914-761D50974F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5902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687-B455-45AA-954F-1B27B580C4C2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6C26-AE53-427C-8914-761D50974F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2773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687-B455-45AA-954F-1B27B580C4C2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6C26-AE53-427C-8914-761D50974F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59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687-B455-45AA-954F-1B27B580C4C2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6C26-AE53-427C-8914-761D50974F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8662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687-B455-45AA-954F-1B27B580C4C2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6C26-AE53-427C-8914-761D50974F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892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687-B455-45AA-954F-1B27B580C4C2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6C26-AE53-427C-8914-761D50974F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1761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687-B455-45AA-954F-1B27B580C4C2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6C26-AE53-427C-8914-761D50974F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9633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687-B455-45AA-954F-1B27B580C4C2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6C26-AE53-427C-8914-761D50974F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37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BA687-B455-45AA-954F-1B27B580C4C2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46C26-AE53-427C-8914-761D50974F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65783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832184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te.tv/de/videos/085691-000-A/klimawandel-tuvalu-versinkt-im-meer/" TargetMode="External"/><Relationship Id="rId2" Type="http://schemas.openxmlformats.org/officeDocument/2006/relationships/hyperlink" Target="https://image.stern.de/7527034/16x9-620-349/91615dd188b1618be5fbfc5bd1ab00f8/Mb/wie-ein-inselstaat-im-meer-versinkt---ein-klimafluechtling-aus-tuvalu-berichtet-2.jpg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91360" y="341523"/>
            <a:ext cx="8178800" cy="3566160"/>
          </a:xfrm>
        </p:spPr>
        <p:txBody>
          <a:bodyPr>
            <a:normAutofit fontScale="90000"/>
          </a:bodyPr>
          <a:lstStyle/>
          <a:p>
            <a:pPr algn="l"/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Kooperation </a:t>
            </a:r>
            <a:r>
              <a:rPr lang="de-DE" sz="3600" b="1" dirty="0" smtClean="0"/>
              <a:t>KLIMABOOT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Weltklimakonferenz:</a:t>
            </a:r>
            <a:br>
              <a:rPr lang="de-DE" sz="3600" dirty="0" smtClean="0"/>
            </a:br>
            <a:r>
              <a:rPr lang="de-DE" sz="3600" dirty="0" smtClean="0"/>
              <a:t>Tuvalu und benachbarte  </a:t>
            </a:r>
            <a:br>
              <a:rPr lang="de-DE" sz="3600" dirty="0" smtClean="0"/>
            </a:br>
            <a:r>
              <a:rPr lang="de-DE" sz="3600" dirty="0" smtClean="0"/>
              <a:t>Inselstaaten im Pazifik</a:t>
            </a: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3600" b="1" dirty="0"/>
              <a:t/>
            </a:r>
            <a:br>
              <a:rPr lang="de-DE" sz="3600" b="1" dirty="0"/>
            </a:br>
            <a:r>
              <a:rPr lang="de-DE" sz="3600" dirty="0" smtClean="0"/>
              <a:t/>
            </a:r>
            <a:br>
              <a:rPr lang="de-DE" sz="3600" dirty="0" smtClean="0"/>
            </a:b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782312"/>
            <a:ext cx="9144000" cy="1188720"/>
          </a:xfrm>
        </p:spPr>
        <p:txBody>
          <a:bodyPr>
            <a:normAutofit lnSpcReduction="10000"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Die Fotos sind nur für die digitale Verwendung im Rahmen der Weltklimakonferenzen lizensiert!</a:t>
            </a:r>
          </a:p>
          <a:p>
            <a:endParaRPr lang="de-DE" dirty="0" smtClean="0"/>
          </a:p>
          <a:p>
            <a:r>
              <a:rPr lang="de-DE" dirty="0" smtClean="0"/>
              <a:t>Länderintros: </a:t>
            </a:r>
            <a:r>
              <a:rPr lang="de-DE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  <a:hlinkClick r:id="rId3"/>
              </a:rPr>
              <a:t>https://</a:t>
            </a:r>
            <a:r>
              <a:rPr lang="de-DE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  <a:hlinkClick r:id="rId3"/>
              </a:rPr>
              <a:t>vimeo.com/showcase/8321843</a:t>
            </a:r>
            <a:endParaRPr lang="de-DE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Kooperation KLIMABOOT www.klimaboot.de</a:t>
            </a:r>
            <a:endParaRPr lang="de-DE"/>
          </a:p>
        </p:txBody>
      </p:sp>
      <p:pic>
        <p:nvPicPr>
          <p:cNvPr id="8" name="Grafik 7" descr="Flagge Tuvalu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3926" y="2242953"/>
            <a:ext cx="2435330" cy="12120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 2" descr="Tuvalu on the globe (small islands magnified) (Polynesia centered).sv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8807" y="617035"/>
            <a:ext cx="2982278" cy="29822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612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55047" y="672029"/>
            <a:ext cx="5157787" cy="1006781"/>
          </a:xfrm>
        </p:spPr>
        <p:txBody>
          <a:bodyPr>
            <a:normAutofit lnSpcReduction="10000"/>
          </a:bodyPr>
          <a:lstStyle/>
          <a:p>
            <a:r>
              <a:rPr lang="de-DE" b="0" dirty="0" smtClean="0">
                <a:latin typeface="+mj-lt"/>
              </a:rPr>
              <a:t>Weltklimakonferenz:</a:t>
            </a:r>
            <a:br>
              <a:rPr lang="de-DE" b="0" dirty="0" smtClean="0">
                <a:latin typeface="+mj-lt"/>
              </a:rPr>
            </a:br>
            <a:r>
              <a:rPr lang="de-DE" b="0" dirty="0" smtClean="0">
                <a:latin typeface="+mj-lt"/>
              </a:rPr>
              <a:t>Tuvalu und benachbarte  Inselstaaten im Pazifik</a:t>
            </a:r>
            <a:endParaRPr lang="de-DE" b="0" dirty="0">
              <a:latin typeface="+mj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4198" y="2038120"/>
            <a:ext cx="5157787" cy="41515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600" dirty="0" smtClean="0">
                <a:latin typeface="+mj-lt"/>
              </a:rPr>
              <a:t>	Durch Überschwemmungen mit Meerwasser versalzen die kostbaren landwirtschaftlich nutzbaren Flächen und viele der kleinen Inseln sind vor dem Untergang nicht mehr zu retten:</a:t>
            </a:r>
          </a:p>
          <a:p>
            <a:pPr>
              <a:buNone/>
            </a:pPr>
            <a:r>
              <a:rPr lang="de-DE" sz="1600" dirty="0" smtClean="0">
                <a:latin typeface="+mj-lt"/>
                <a:hlinkClick r:id="rId2"/>
              </a:rPr>
              <a:t>	</a:t>
            </a:r>
            <a:r>
              <a:rPr lang="de-DE" sz="1600" dirty="0" smtClean="0">
                <a:solidFill>
                  <a:srgbClr val="FFFF00"/>
                </a:solidFill>
                <a:hlinkClick r:id="rId2"/>
              </a:rPr>
              <a:t>https://image.stern.de/7527034/16x9-620-349/91615dd188b1618be5fbfc5bd1ab00f8/Mb/wie-ein-inselstaat-im-meer-versinkt---ein-klimafluechtling-aus-tuvalu-berichtet-2.jpg</a:t>
            </a:r>
            <a:endParaRPr lang="de-DE" sz="1600" dirty="0" smtClean="0">
              <a:solidFill>
                <a:srgbClr val="FFFF00"/>
              </a:solidFill>
            </a:endParaRPr>
          </a:p>
          <a:p>
            <a:endParaRPr lang="de-DE" sz="1600" dirty="0" smtClean="0">
              <a:solidFill>
                <a:srgbClr val="FFFF00"/>
              </a:solidFill>
              <a:latin typeface="+mj-lt"/>
            </a:endParaRPr>
          </a:p>
          <a:p>
            <a:pPr>
              <a:buNone/>
            </a:pPr>
            <a:r>
              <a:rPr lang="de-DE" sz="1600" dirty="0" smtClean="0">
                <a:solidFill>
                  <a:srgbClr val="FFFF00"/>
                </a:solidFill>
                <a:latin typeface="+mj-lt"/>
                <a:hlinkClick r:id="rId3"/>
              </a:rPr>
              <a:t>	https://www.arte.tv/de/videos/085691-000-A/klimawandel-tuvalu-versinkt-im-meer/</a:t>
            </a:r>
            <a:endParaRPr lang="de-DE" sz="1600" dirty="0" smtClean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27283" y="804231"/>
            <a:ext cx="5814153" cy="1700844"/>
          </a:xfrm>
        </p:spPr>
        <p:txBody>
          <a:bodyPr>
            <a:noAutofit/>
          </a:bodyPr>
          <a:lstStyle/>
          <a:p>
            <a:r>
              <a:rPr lang="de-DE" sz="4400" b="0" smtClean="0"/>
              <a:t>Fazit:</a:t>
            </a:r>
            <a:endParaRPr lang="de-DE" sz="4400" b="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923716"/>
            <a:ext cx="5183188" cy="3684588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	„Unsere Inseln stehen vor dem Untergang. </a:t>
            </a:r>
          </a:p>
          <a:p>
            <a:pPr>
              <a:buNone/>
            </a:pPr>
            <a:r>
              <a:rPr lang="de-DE" dirty="0" smtClean="0"/>
              <a:t>	Es gibt nichts dringenderes als den Klimawandel zu stoppen.“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6947" y="914401"/>
            <a:ext cx="3932237" cy="1155432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Tuvalu und benachbarte  Inselstaaten im Pazifik</a:t>
            </a:r>
            <a:endParaRPr lang="de-DE" sz="240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76631" y="2653220"/>
            <a:ext cx="3932237" cy="3811588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+mj-lt"/>
              </a:rPr>
              <a:t>Tuvalu – umgeben vom Meer in den Weiten des Pazifiks. Hier können die Menschen sich nicht auf höher gelegene Flächen vor dem steigenden Meeresspiegel in Sicherheit bringen.</a:t>
            </a:r>
          </a:p>
          <a:p>
            <a:r>
              <a:rPr lang="de-DE" dirty="0" smtClean="0">
                <a:latin typeface="+mj-lt"/>
              </a:rPr>
              <a:t>Ihnen bleibt nur die Umsiedlung auf Nachbarinseln, wo der Platz aber auch begrenzt ist, oder nach Neuseeland und Australien. </a:t>
            </a:r>
          </a:p>
          <a:p>
            <a:r>
              <a:rPr lang="de-DE" dirty="0" smtClean="0">
                <a:latin typeface="+mj-lt"/>
              </a:rPr>
              <a:t>Das ist mit hohen Kosten und Anstrengungen verbunden und bedeutet, dass sie ihre traditionelle Lebensweise aufgeben müssen.</a:t>
            </a:r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</a:t>
            </a:r>
            <a:r>
              <a:rPr lang="de-DE" sz="1200" i="1" dirty="0" err="1" smtClean="0"/>
              <a:t>Romaine</a:t>
            </a:r>
            <a:r>
              <a:rPr lang="de-DE" sz="1200" i="1" dirty="0" smtClean="0"/>
              <a:t> W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308" y="987425"/>
            <a:ext cx="5715000" cy="539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38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1717" y="892365"/>
            <a:ext cx="3932237" cy="1159815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Tuvalu und benachbarte  Inselstaaten im Pazifik</a:t>
            </a:r>
            <a:endParaRPr lang="de-DE" sz="240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3751" y="2973387"/>
            <a:ext cx="3932237" cy="3811588"/>
          </a:xfrm>
        </p:spPr>
        <p:txBody>
          <a:bodyPr/>
          <a:lstStyle/>
          <a:p>
            <a:r>
              <a:rPr lang="de-DE" dirty="0" smtClean="0"/>
              <a:t>Ausgeliefert der Gewalt von immer häufigeren und zerstörerischen Stürmen.</a:t>
            </a:r>
          </a:p>
          <a:p>
            <a:endParaRPr lang="de-DE" dirty="0"/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</a:t>
            </a:r>
            <a:r>
              <a:rPr lang="de-DE" sz="1200" i="1" dirty="0" err="1" smtClean="0"/>
              <a:t>ausnewsde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5986" y="987416"/>
            <a:ext cx="6729344" cy="445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04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753" y="936433"/>
            <a:ext cx="3932237" cy="1166449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Tuvalu und benachbarte  Inselstaaten im Pazifik</a:t>
            </a:r>
            <a:endParaRPr lang="de-DE" sz="240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826385"/>
            <a:ext cx="3932237" cy="3811588"/>
          </a:xfrm>
        </p:spPr>
        <p:txBody>
          <a:bodyPr/>
          <a:lstStyle/>
          <a:p>
            <a:r>
              <a:rPr lang="de-DE" dirty="0" smtClean="0"/>
              <a:t>Mangroven werden nachgepflanzt zur Befestigung der Ufer und zum Schutz der Inseln. Das schützt aber nur vor der Gewalt der Stürme, nicht aber vor dem stetigen Anstieg des Meeresspiegels.</a:t>
            </a:r>
          </a:p>
          <a:p>
            <a:endParaRPr lang="de-DE" dirty="0"/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</a:t>
            </a:r>
            <a:r>
              <a:rPr lang="de-DE" sz="1200" i="1" dirty="0" err="1" smtClean="0"/>
              <a:t>maloff</a:t>
            </a:r>
            <a:r>
              <a:rPr lang="de-DE" sz="1200" i="1" dirty="0" smtClean="0"/>
              <a:t> 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3168" y="987412"/>
            <a:ext cx="6516837" cy="434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59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6140" y="848298"/>
            <a:ext cx="3932237" cy="1166449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Tuvalu und benachbarte  Inselstaaten im Pazifik</a:t>
            </a:r>
            <a:endParaRPr lang="de-DE" sz="240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3750" y="2801302"/>
            <a:ext cx="3932237" cy="3811588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Leben wie im Paradies – vielleicht …</a:t>
            </a:r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</a:t>
            </a:r>
            <a:r>
              <a:rPr lang="de-DE" sz="1200" i="1" dirty="0" err="1" smtClean="0"/>
              <a:t>Jantira</a:t>
            </a:r>
            <a:r>
              <a:rPr lang="de-DE" sz="1200" i="1" dirty="0" smtClean="0"/>
              <a:t> </a:t>
            </a:r>
            <a:r>
              <a:rPr lang="de-DE" sz="1200" i="1" dirty="0" err="1" smtClean="0"/>
              <a:t>Namwong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3170" y="987413"/>
            <a:ext cx="6459504" cy="430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15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4768" y="991517"/>
            <a:ext cx="3932237" cy="1152005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Tuvalu und benachbarte  Inselstaaten im Pazifik</a:t>
            </a:r>
            <a:endParaRPr lang="de-DE" sz="240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3751" y="2987675"/>
            <a:ext cx="3932237" cy="3811588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… aber auch mit allem, was sich Menschen heute wünschen, mit Anschluss an den Rest der Welt dank moderner Technik.</a:t>
            </a:r>
          </a:p>
          <a:p>
            <a:endParaRPr lang="de-DE" dirty="0"/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</a:t>
            </a:r>
            <a:r>
              <a:rPr lang="de-DE" sz="1200" i="1" dirty="0" err="1" smtClean="0"/>
              <a:t>maloff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5966" y="1082660"/>
            <a:ext cx="6631503" cy="442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363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8659" y="925417"/>
            <a:ext cx="3932237" cy="1177466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Tuvalu und benachbarte  Inselstaaten im Pazifik</a:t>
            </a:r>
            <a:endParaRPr lang="de-DE" sz="240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58659" y="2873470"/>
            <a:ext cx="3932237" cy="3811588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Leben aus dem Meer mit allem, was es zu bieten hat – fangfrisch und ohne weite Wege mit Kühlketten, die viel Energie benötigen würden.</a:t>
            </a:r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Robert Szymanski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0896" y="1083884"/>
            <a:ext cx="5715000" cy="428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75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3363" y="870331"/>
            <a:ext cx="3932237" cy="1084435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Tuvalu und benachbarte  Inselstaaten im Pazifik</a:t>
            </a:r>
            <a:endParaRPr lang="de-DE" sz="240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03363" y="2699734"/>
            <a:ext cx="3932237" cy="3811588"/>
          </a:xfrm>
        </p:spPr>
        <p:txBody>
          <a:bodyPr/>
          <a:lstStyle/>
          <a:p>
            <a:r>
              <a:rPr lang="de-DE" dirty="0">
                <a:latin typeface="+mj-lt"/>
              </a:rPr>
              <a:t>F</a:t>
            </a:r>
            <a:r>
              <a:rPr lang="de-DE" dirty="0" smtClean="0">
                <a:latin typeface="+mj-lt"/>
              </a:rPr>
              <a:t>arbenprächtige Korallen locken Taucher aus aller Welt hierher …</a:t>
            </a:r>
          </a:p>
          <a:p>
            <a:endParaRPr lang="de-DE" dirty="0"/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R </a:t>
            </a:r>
            <a:r>
              <a:rPr lang="de-DE" sz="1200" i="1" dirty="0" err="1" smtClean="0"/>
              <a:t>Gombarik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3181" y="987412"/>
            <a:ext cx="6502938" cy="487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459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2714" y="925416"/>
            <a:ext cx="3932237" cy="1150345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Tuvalu und </a:t>
            </a:r>
            <a:r>
              <a:rPr lang="de-DE" sz="2400" dirty="0" smtClean="0"/>
              <a:t>benachbarte  Inselstaaten im Pazifik</a:t>
            </a:r>
            <a:endParaRPr lang="de-DE" sz="2400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2898" y="995825"/>
            <a:ext cx="6937278" cy="4624852"/>
          </a:xfrm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60680" y="2551906"/>
            <a:ext cx="3932237" cy="3811588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Doch  wie lange noch, denn auch das Meerwasser wird wärmer und Korallen sterben ab.</a:t>
            </a:r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</a:t>
            </a:r>
            <a:r>
              <a:rPr lang="de-DE" sz="1200" i="1" dirty="0" err="1" smtClean="0"/>
              <a:t>Damsea</a:t>
            </a:r>
            <a:endParaRPr lang="de-DE" sz="1200" i="1" dirty="0"/>
          </a:p>
        </p:txBody>
      </p:sp>
    </p:spTree>
    <p:extLst>
      <p:ext uri="{BB962C8B-B14F-4D97-AF65-F5344CB8AC3E}">
        <p14:creationId xmlns:p14="http://schemas.microsoft.com/office/powerpoint/2010/main" xmlns="" val="16416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281</Words>
  <Application>Microsoft Office PowerPoint</Application>
  <PresentationFormat>Benutzerdefiniert</PresentationFormat>
  <Paragraphs>44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 Theme</vt:lpstr>
      <vt:lpstr>    Kooperation KLIMABOOT Weltklimakonferenz: Tuvalu und benachbarte   Inselstaaten im Pazifik    </vt:lpstr>
      <vt:lpstr>Weltklimakonferenz: Tuvalu und benachbarte  Inselstaaten im Pazifik</vt:lpstr>
      <vt:lpstr>Weltklimakonferenz: Tuvalu und benachbarte  Inselstaaten im Pazifik</vt:lpstr>
      <vt:lpstr>Weltklimakonferenz: Tuvalu und benachbarte  Inselstaaten im Pazifik</vt:lpstr>
      <vt:lpstr>Weltklimakonferenz: Tuvalu und benachbarte  Inselstaaten im Pazifik</vt:lpstr>
      <vt:lpstr>Weltklimakonferenz: Tuvalu und benachbarte  Inselstaaten im Pazifik</vt:lpstr>
      <vt:lpstr>Weltklimakonferenz: Tuvalu und benachbarte  Inselstaaten im Pazifik</vt:lpstr>
      <vt:lpstr>Weltklimakonferenz: Tuvalu und benachbarte  Inselstaaten im Pazifik</vt:lpstr>
      <vt:lpstr>Weltklimakonferenz: Tuvalu und benachbarte  Inselstaaten im Pazifik</vt:lpstr>
      <vt:lpstr>Folie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Dawin, Wolfram</dc:creator>
  <cp:lastModifiedBy>Beate</cp:lastModifiedBy>
  <cp:revision>18</cp:revision>
  <dcterms:created xsi:type="dcterms:W3CDTF">2021-09-28T07:54:26Z</dcterms:created>
  <dcterms:modified xsi:type="dcterms:W3CDTF">2022-02-18T13:44:28Z</dcterms:modified>
</cp:coreProperties>
</file>